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2" r:id="rId3"/>
    <p:sldId id="278" r:id="rId4"/>
    <p:sldId id="274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2" r:id="rId17"/>
    <p:sldId id="279" r:id="rId18"/>
    <p:sldId id="276" r:id="rId19"/>
    <p:sldId id="277" r:id="rId20"/>
    <p:sldId id="280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41"/>
  </p:normalViewPr>
  <p:slideViewPr>
    <p:cSldViewPr>
      <p:cViewPr varScale="1">
        <p:scale>
          <a:sx n="146" d="100"/>
          <a:sy n="146" d="100"/>
        </p:scale>
        <p:origin x="184" y="1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9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7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08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2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1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52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91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3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82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03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04A5C-B889-4743-84C5-BE2AF3D7EBEF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E8FE1-A788-4530-B77E-96A49B68E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28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933" y="840591"/>
            <a:ext cx="85555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>
                <a:solidFill>
                  <a:srgbClr val="002060"/>
                </a:solidFill>
              </a:rPr>
              <a:t>Зимние виды спорта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для воспитанников 5-6 лет, серия занятий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04665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№45 «Буратино»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7564" y="5968165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 инструктор по физической культуре Алёшина А.Б.</a:t>
            </a:r>
          </a:p>
        </p:txBody>
      </p:sp>
      <p:pic>
        <p:nvPicPr>
          <p:cNvPr id="1026" name="Picture 2" descr="http://moziru.com/images/sport-clipart-olympics-spo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69089"/>
            <a:ext cx="6223348" cy="32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44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188640"/>
            <a:ext cx="2561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КЁРЛИНГ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6449" y="981685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Кёрлинг – это олимпийский командный вид спорта, в котором команды должны поочередно запускать по льду специальные камни в сторону мишени («дома»), стараясь при этом вытолкнуть камни соперника.</a:t>
            </a:r>
            <a:br>
              <a:rPr lang="ru-RU" sz="2400" dirty="0"/>
            </a:br>
            <a:br>
              <a:rPr lang="ru-RU" dirty="0"/>
            </a:br>
            <a:r>
              <a:rPr lang="ru-RU" dirty="0"/>
              <a:t> </a:t>
            </a:r>
          </a:p>
        </p:txBody>
      </p:sp>
      <p:pic>
        <p:nvPicPr>
          <p:cNvPr id="16386" name="Picture 2" descr="https://avatars.mds.yandex.net/get-pdb/222892/7717d159-8dc5-4390-8662-5cc2d260ea1a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58996"/>
            <a:ext cx="3803321" cy="274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cdn1.img.rsport.ru/images/111244/26/1112442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79419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46245" y="116632"/>
            <a:ext cx="4697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ЛЫЖНЫЕ ГОНКИ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47629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Лыжные гонки – зимний олимпийский вид спорта, в котором спортсменам необходимо преодолеть определенную дистанцию на лыжах за минимальное время. Лыжные гонки делятся на мужские и женские.</a:t>
            </a:r>
            <a:br>
              <a:rPr lang="ru-RU" sz="2400" dirty="0"/>
            </a:br>
            <a:br>
              <a:rPr lang="ru-RU" sz="2400" dirty="0"/>
            </a:br>
            <a:endParaRPr lang="ru-RU" sz="2400" dirty="0"/>
          </a:p>
        </p:txBody>
      </p:sp>
      <p:pic>
        <p:nvPicPr>
          <p:cNvPr id="15362" name="Picture 2" descr="http://stmoritzswitzerland.travel/upload/st-mortiz-cross-country-skiing-5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9" y="2996952"/>
            <a:ext cx="7693741" cy="325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334"/>
            <a:ext cx="9189800" cy="687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5961" y="44624"/>
            <a:ext cx="65378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ГОРНОЛЫЖНЫЙ СПОРТ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2433" y="692696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Горнолыжный спорт – это вид лыжного спорта, суть которого заключается в спуске с гор на лыжах по размеченной специальными флажками и воротами трассе. Горнолыжный спорт включает в себя 5 спортивных дисциплин (видов): слалом, гигантский слалом, супер гигантский слалом (супергигант), скоростной спуск, горнолыжная комбинация.</a:t>
            </a:r>
            <a:br>
              <a:rPr lang="ru-RU" sz="2400" dirty="0"/>
            </a:br>
            <a:br>
              <a:rPr lang="ru-RU" dirty="0"/>
            </a:br>
            <a:r>
              <a:rPr lang="ru-RU" dirty="0"/>
              <a:t> </a:t>
            </a:r>
          </a:p>
        </p:txBody>
      </p:sp>
      <p:pic>
        <p:nvPicPr>
          <p:cNvPr id="14338" name="Picture 2" descr="http://www.setwalls.ru/download.php?file=201304/2560x1600/setwalls.ru-20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63726"/>
            <a:ext cx="40324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skistop.ru/images/cms/content/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4" y="3233045"/>
            <a:ext cx="4427771" cy="266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6632"/>
            <a:ext cx="67035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ПРЫЖКИ С ТРАМПЛИНА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2931" y="947242"/>
            <a:ext cx="84249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Прыжки на лыжах с трамплина – зимний вид спорта, суть которого заключается в прыжках на максимально большое расстояние на лыжах со специального трамплина. Кроме дальности прыжка, важна и техника его исполнения.</a:t>
            </a:r>
            <a:br>
              <a:rPr lang="ru-RU" sz="2400" dirty="0"/>
            </a:br>
            <a:br>
              <a:rPr lang="ru-RU" sz="2400" dirty="0"/>
            </a:br>
            <a:r>
              <a:rPr lang="ru-RU" dirty="0"/>
              <a:t> </a:t>
            </a:r>
          </a:p>
        </p:txBody>
      </p:sp>
      <p:pic>
        <p:nvPicPr>
          <p:cNvPr id="13316" name="Picture 4" descr="https://www.livesport.ru/sochiCommentImage/100/1315/4677918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02" y="2636912"/>
            <a:ext cx="3553997" cy="227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sarbc.ru/sochi/media/files/cutted_1000_0/y/u/s/yus1xdtv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71" y="4581128"/>
            <a:ext cx="3199889" cy="20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avatars.mds.yandex.net/get-pdb/936467/323f9cc2-08e9-412e-ba0d-3a79c486c23e/s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3139230" cy="206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5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5502" y="116632"/>
            <a:ext cx="30987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СНОУБОРД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8456" y="947629"/>
            <a:ext cx="79928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Сноубординг – олимпийский зимний вид спорта, суть которого заключается в спуске со снежных склонов или гор на специальной доске – сноуборде.</a:t>
            </a:r>
            <a:br>
              <a:rPr lang="ru-RU" sz="2400" dirty="0"/>
            </a:br>
            <a:br>
              <a:rPr lang="ru-RU" sz="2400" dirty="0"/>
            </a:br>
            <a:r>
              <a:rPr lang="ru-RU" dirty="0"/>
              <a:t> </a:t>
            </a:r>
          </a:p>
        </p:txBody>
      </p:sp>
      <p:pic>
        <p:nvPicPr>
          <p:cNvPr id="12294" name="Picture 6" descr="https://rusbiathlon.ru/foto/96/48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1" y="2322809"/>
            <a:ext cx="3273048" cy="23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rusbiathlon.ru/foto/93/46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2275098"/>
            <a:ext cx="3063396" cy="230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hakuna-matata.blog/wp-content/uploads/2017/05/original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92" y="4207443"/>
            <a:ext cx="3284107" cy="24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924977"/>
            <a:ext cx="83529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Санный спорт – зимний олимпийский вид спорта, суть которого заключается в спуске на одноместных или двухместных санях по специальным трассам (ледовый желоб на железобетонном основании) за минимальное время.</a:t>
            </a:r>
            <a:br>
              <a:rPr lang="ru-RU" sz="2400" dirty="0"/>
            </a:br>
            <a:br>
              <a:rPr lang="ru-RU" sz="2400" dirty="0"/>
            </a:br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8964" y="188640"/>
            <a:ext cx="40318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Санный спорт </a:t>
            </a:r>
          </a:p>
        </p:txBody>
      </p:sp>
      <p:pic>
        <p:nvPicPr>
          <p:cNvPr id="8194" name="Picture 2" descr="https://cdn1.img.rsport.ru/images/111547/48/1115474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4143"/>
            <a:ext cx="4904610" cy="26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eurosport.com/2014/02/01/1175963-24062566-1600-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47546"/>
            <a:ext cx="4824536" cy="271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864002"/>
            <a:ext cx="82809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Шорт-трек  – это олимпийский вид конькобежного спорта, суть которого заключается в максимально быстром прохождении трассы. Он назван так из-за длины трассы, которую необходимо пробежать спортсмену, всего 111,12 метров. </a:t>
            </a:r>
            <a:br>
              <a:rPr lang="ru-RU" sz="2400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33181"/>
            <a:ext cx="3010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Шорт-трек</a:t>
            </a:r>
          </a:p>
        </p:txBody>
      </p:sp>
      <p:pic>
        <p:nvPicPr>
          <p:cNvPr id="9218" name="Picture 2" descr="http://covsmo.ru/wp-content/uploads/2017/03/SH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08" y="2978315"/>
            <a:ext cx="5407192" cy="360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E4473B-4C3B-174A-AF1F-335292489A06}"/>
              </a:ext>
            </a:extLst>
          </p:cNvPr>
          <p:cNvSpPr/>
          <p:nvPr/>
        </p:nvSpPr>
        <p:spPr>
          <a:xfrm>
            <a:off x="250549" y="10477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 время рассказа инструктор предлагает повторить название того или иного вида спорта, рассмотреть спортсмена, отметить атрибуты данного вида спорта.</a:t>
            </a:r>
            <a:endParaRPr lang="ru-RU" b="0" i="0" u="none" strike="noStrike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080403-0E31-424F-A22D-A2195F68CD1C}"/>
              </a:ext>
            </a:extLst>
          </p:cNvPr>
          <p:cNvSpPr/>
          <p:nvPr/>
        </p:nvSpPr>
        <p:spPr>
          <a:xfrm>
            <a:off x="4800967" y="4581128"/>
            <a:ext cx="3222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Open Sans"/>
              </a:rPr>
              <a:t>Методический комментарий: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44D775-B83E-8647-B3D4-6FA21341B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1" y="2174504"/>
            <a:ext cx="4150095" cy="35649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46025A-177C-C04E-8F84-149318BD0172}"/>
              </a:ext>
            </a:extLst>
          </p:cNvPr>
          <p:cNvSpPr/>
          <p:nvPr/>
        </p:nvSpPr>
        <p:spPr>
          <a:xfrm>
            <a:off x="4064385" y="105710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Open Sans"/>
              </a:rPr>
              <a:t>После завершения беседы можно предложить детям отгадать загадки, разделив детей на 2 команды, с которыми и будет продолжена работа по практическому изучению видов спорта, затем команды поменяются.</a:t>
            </a: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A0A0C9-3CDC-BC41-ABB1-1B98FAD3D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31" y="2469790"/>
            <a:ext cx="2184767" cy="19932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1477D2-616F-3943-8867-80DCA4827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2" y="2185714"/>
            <a:ext cx="2084656" cy="19019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509DE4-1536-4749-84AD-4B3D0585C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0" b="49120"/>
          <a:stretch/>
        </p:blipFill>
        <p:spPr>
          <a:xfrm>
            <a:off x="6938351" y="2448035"/>
            <a:ext cx="2122604" cy="2014999"/>
          </a:xfrm>
          <a:prstGeom prst="rect">
            <a:avLst/>
          </a:prstGeom>
        </p:spPr>
      </p:pic>
      <p:sp>
        <p:nvSpPr>
          <p:cNvPr id="13" name="Стрелка вправо 12">
            <a:extLst>
              <a:ext uri="{FF2B5EF4-FFF2-40B4-BE49-F238E27FC236}">
                <a16:creationId xmlns:a16="http://schemas.microsoft.com/office/drawing/2014/main" id="{5B669BB5-1F62-E94E-9464-9592815695CC}"/>
              </a:ext>
            </a:extLst>
          </p:cNvPr>
          <p:cNvSpPr/>
          <p:nvPr/>
        </p:nvSpPr>
        <p:spPr>
          <a:xfrm rot="2646464">
            <a:off x="7092280" y="2088242"/>
            <a:ext cx="576064" cy="172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D4B469AA-08E7-4F43-B12F-9410C8B459E9}"/>
              </a:ext>
            </a:extLst>
          </p:cNvPr>
          <p:cNvSpPr/>
          <p:nvPr/>
        </p:nvSpPr>
        <p:spPr>
          <a:xfrm rot="18953536" flipH="1">
            <a:off x="5763665" y="2089617"/>
            <a:ext cx="576064" cy="172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23264B-5425-664F-8D3C-DA3A1D1519B1}"/>
              </a:ext>
            </a:extLst>
          </p:cNvPr>
          <p:cNvSpPr/>
          <p:nvPr/>
        </p:nvSpPr>
        <p:spPr>
          <a:xfrm>
            <a:off x="4525939" y="492161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Затем инструктор предлагает ребятам отправиться в страну </a:t>
            </a:r>
            <a:r>
              <a:rPr lang="ru-RU" b="1" dirty="0" err="1">
                <a:solidFill>
                  <a:srgbClr val="000000"/>
                </a:solidFill>
                <a:latin typeface="OpenSans-Bold"/>
              </a:rPr>
              <a:t>Спортландию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где проходят соревнования по зимним видам спорта. Но вот беда, все спортсмены в 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Спортландии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забыли, каким видом спорта они занимаются — на снегу или на льду?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968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219225-CDBE-2E44-8003-FDA6AA8DD42B}"/>
              </a:ext>
            </a:extLst>
          </p:cNvPr>
          <p:cNvSpPr/>
          <p:nvPr/>
        </p:nvSpPr>
        <p:spPr>
          <a:xfrm>
            <a:off x="179511" y="116632"/>
            <a:ext cx="52633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Open Sans"/>
              </a:rPr>
              <a:t>Методический комментарий: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Open Sans"/>
              </a:rPr>
              <a:t>Объект «</a:t>
            </a:r>
            <a:r>
              <a:rPr lang="ru-RU" sz="1400" b="1" dirty="0">
                <a:latin typeface="Open Sans"/>
              </a:rPr>
              <a:t>Зимние виды спорта</a:t>
            </a:r>
            <a:r>
              <a:rPr lang="ru-RU" sz="1400" b="1" dirty="0">
                <a:solidFill>
                  <a:srgbClr val="000000"/>
                </a:solidFill>
                <a:latin typeface="Open Sans"/>
              </a:rPr>
              <a:t>» направлен на закрепление представлений дошкольников о зимних видах спорта (биатлон, лыжные гонки, горнолыжный спорт, прыжки с трамплина, сноубординг, конькобежный спорт, фигурное катание, хоккей, санный спорт, бобслей, кёрлинг).</a:t>
            </a:r>
            <a:endParaRPr lang="ru-RU" sz="14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FDEA21-ED37-CE41-9289-61ED265B0E3A}"/>
              </a:ext>
            </a:extLst>
          </p:cNvPr>
          <p:cNvSpPr/>
          <p:nvPr/>
        </p:nvSpPr>
        <p:spPr>
          <a:xfrm>
            <a:off x="5148064" y="11868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Зимние виды спорта бывают на снегу и на льду. Распредели их по колонкам таблицы.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890A54-246C-CA4D-AE66-6D8B39EF0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2480577"/>
            <a:ext cx="3697986" cy="40712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BD222-4C32-1F44-93DD-0123192F8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78" y="2480577"/>
            <a:ext cx="3701628" cy="407526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9D8327-B4E2-EE48-B524-1FE01E9C14DF}"/>
              </a:ext>
            </a:extLst>
          </p:cNvPr>
          <p:cNvSpPr/>
          <p:nvPr/>
        </p:nvSpPr>
        <p:spPr>
          <a:xfrm>
            <a:off x="431567" y="2078667"/>
            <a:ext cx="8522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Open Sans"/>
              </a:rPr>
              <a:t>Вариант задания: Правильно ли распределены виды спорта по колонкам и как должно быть?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39465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CD9DBE-B5B8-5E4B-A55A-B9912060E45F}"/>
              </a:ext>
            </a:extLst>
          </p:cNvPr>
          <p:cNvSpPr/>
          <p:nvPr/>
        </p:nvSpPr>
        <p:spPr>
          <a:xfrm>
            <a:off x="4701483" y="2780928"/>
            <a:ext cx="459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Найди каждому спортсмену свой инвентарь.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030831-B0CD-0F44-A215-E51492F0D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0"/>
          <a:stretch/>
        </p:blipFill>
        <p:spPr>
          <a:xfrm>
            <a:off x="4788024" y="4149080"/>
            <a:ext cx="4236940" cy="2270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28D553-A1B7-964D-9FA0-7B92FC381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0" b="37695"/>
          <a:stretch/>
        </p:blipFill>
        <p:spPr>
          <a:xfrm>
            <a:off x="360826" y="1628800"/>
            <a:ext cx="4211959" cy="382788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6D9802-4EED-2141-8CBD-A08C071BB410}"/>
              </a:ext>
            </a:extLst>
          </p:cNvPr>
          <p:cNvSpPr/>
          <p:nvPr/>
        </p:nvSpPr>
        <p:spPr>
          <a:xfrm>
            <a:off x="3995936" y="6552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Затем инструктор предлагает помочь жителям страны </a:t>
            </a:r>
            <a:r>
              <a:rPr lang="ru-RU" dirty="0" err="1"/>
              <a:t>Спортландии</a:t>
            </a:r>
            <a:r>
              <a:rPr lang="ru-RU" dirty="0"/>
              <a:t> подготовиться к соревнованиям и найти для спортсменов нужный инвентарь (сначала среди объектов по картинкам).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972DE7-586E-314C-ACD9-0FBF1F2B24E2}"/>
              </a:ext>
            </a:extLst>
          </p:cNvPr>
          <p:cNvSpPr/>
          <p:nvPr/>
        </p:nvSpPr>
        <p:spPr>
          <a:xfrm>
            <a:off x="360826" y="539947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Необходимо спросить ребят: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Какие виды спорта вам нравятся, вызывают интерес?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Смотрите ли вы дома с родителями спортивные соревнования?</a:t>
            </a:r>
            <a:endParaRPr lang="ru-RU" b="0" i="0" u="none" strike="noStrike" dirty="0">
              <a:solidFill>
                <a:srgbClr val="00000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1641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9BB1C3-CE22-EB4E-B7DC-F7FC94A7A544}"/>
              </a:ext>
            </a:extLst>
          </p:cNvPr>
          <p:cNvSpPr/>
          <p:nvPr/>
        </p:nvSpPr>
        <p:spPr>
          <a:xfrm>
            <a:off x="1187624" y="836712"/>
            <a:ext cx="6408712" cy="115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981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ориентиры: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отношения к здоровому образу жизни; зимним видам спорта.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770AC9-9E7E-1D42-AF00-0C11CD2538C8}"/>
              </a:ext>
            </a:extLst>
          </p:cNvPr>
          <p:cNvSpPr/>
          <p:nvPr/>
        </p:nvSpPr>
        <p:spPr>
          <a:xfrm>
            <a:off x="755576" y="4519135"/>
            <a:ext cx="4572000" cy="19874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srgbClr val="0981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Задействованы следующие образовательные области:</a:t>
            </a:r>
            <a:r>
              <a:rPr lang="ru-RU" dirty="0"/>
              <a:t> </a:t>
            </a:r>
          </a:p>
          <a:p>
            <a:r>
              <a:rPr lang="ru-RU" dirty="0"/>
              <a:t>физическое развитие;</a:t>
            </a:r>
          </a:p>
          <a:p>
            <a:pPr lvl="0"/>
            <a:r>
              <a:rPr lang="ru-RU" dirty="0"/>
              <a:t>социально-коммуникативное развитие;</a:t>
            </a:r>
          </a:p>
          <a:p>
            <a:pPr lvl="0"/>
            <a:r>
              <a:rPr lang="ru-RU" dirty="0"/>
              <a:t>познавательное развитие;</a:t>
            </a:r>
          </a:p>
          <a:p>
            <a:pPr lvl="0"/>
            <a:r>
              <a:rPr lang="ru-RU" dirty="0"/>
              <a:t>речевое развитие.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0254D-2410-3E46-8C82-3CF3ED9E34B1}"/>
              </a:ext>
            </a:extLst>
          </p:cNvPr>
          <p:cNvSpPr/>
          <p:nvPr/>
        </p:nvSpPr>
        <p:spPr>
          <a:xfrm>
            <a:off x="2339752" y="1989979"/>
            <a:ext cx="6192688" cy="2369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981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Педагогические задачи: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представлений ребёнка о режиме дня и основных правилах здорового образа жизни;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тренировка точности, правильности,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скоординированности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подвижности;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dirty="0"/>
              <a:t>формирование представлений о зимних видах спорта.</a:t>
            </a:r>
          </a:p>
        </p:txBody>
      </p:sp>
    </p:spTree>
    <p:extLst>
      <p:ext uri="{BB962C8B-B14F-4D97-AF65-F5344CB8AC3E}">
        <p14:creationId xmlns:p14="http://schemas.microsoft.com/office/powerpoint/2010/main" val="185332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F72818-9A84-3E47-9063-43C0228AD2D1}"/>
              </a:ext>
            </a:extLst>
          </p:cNvPr>
          <p:cNvSpPr/>
          <p:nvPr/>
        </p:nvSpPr>
        <p:spPr>
          <a:xfrm>
            <a:off x="827584" y="18864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dirty="0">
                <a:solidFill>
                  <a:srgbClr val="000000"/>
                </a:solidFill>
                <a:latin typeface="Open Sans"/>
              </a:rPr>
            </a:br>
            <a:r>
              <a:rPr lang="ru-RU" b="1" dirty="0">
                <a:solidFill>
                  <a:srgbClr val="098197"/>
                </a:solidFill>
                <a:latin typeface="Open Sans"/>
              </a:rPr>
              <a:t>Завершение занятия</a:t>
            </a:r>
          </a:p>
          <a:p>
            <a:r>
              <a:rPr lang="ru-RU" dirty="0">
                <a:solidFill>
                  <a:srgbClr val="000000"/>
                </a:solidFill>
                <a:latin typeface="Open Sans"/>
              </a:rPr>
              <a:t>В завершение занятия можно предложить ребятам вообразить себя олимпийскими спортсменами и поиграть в игру «</a:t>
            </a:r>
            <a:r>
              <a:rPr lang="ru-RU" b="1" dirty="0">
                <a:solidFill>
                  <a:srgbClr val="000000"/>
                </a:solidFill>
                <a:latin typeface="OpenSans-Bold"/>
              </a:rPr>
              <a:t>Изобрази вид спорта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». Включаем </a:t>
            </a:r>
            <a:r>
              <a:rPr lang="ru-RU" dirty="0">
                <a:latin typeface="Open Sans"/>
              </a:rPr>
              <a:t>музыку.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Дети двигаются под музыку. С окончанием звучания музыки дети изображают спортсмена по заданию инструктора.</a:t>
            </a:r>
            <a:endParaRPr lang="ru-RU" b="0" i="0" u="none" strike="noStrike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542BE6-E1EA-0145-93A6-D086A6BF28ED}"/>
              </a:ext>
            </a:extLst>
          </p:cNvPr>
          <p:cNvSpPr/>
          <p:nvPr/>
        </p:nvSpPr>
        <p:spPr>
          <a:xfrm>
            <a:off x="3106566" y="2801292"/>
            <a:ext cx="5940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На прогулке можно провести «</a:t>
            </a:r>
            <a:r>
              <a:rPr lang="ru-RU" b="1" dirty="0">
                <a:solidFill>
                  <a:srgbClr val="000000"/>
                </a:solidFill>
                <a:latin typeface="OpenSans-Bold"/>
              </a:rPr>
              <a:t>Весёлые старты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» с использованием упражнений и атрибутов из разных зимних видов спорта: </a:t>
            </a:r>
          </a:p>
          <a:p>
            <a:r>
              <a:rPr lang="ru-RU" dirty="0">
                <a:solidFill>
                  <a:srgbClr val="000000"/>
                </a:solidFill>
                <a:latin typeface="Open Sans"/>
              </a:rPr>
              <a:t>Игра в хоккей, ходьба на лыжах и катание на санях.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144361-F614-FE44-AC78-85B4592A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37" y="4508827"/>
            <a:ext cx="2843808" cy="21328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F5F040-E14C-0B41-B293-248D62959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5" y="4001621"/>
            <a:ext cx="2843808" cy="21328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29141E-8D2F-3044-A03C-6CA52C565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6100"/>
            <a:ext cx="2843808" cy="21328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D0F7D3-98F8-714D-805F-F0ED268F2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43" y="4028950"/>
            <a:ext cx="2850010" cy="213750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F9EDBC-3BAE-D54A-9B37-7A250957EF15}"/>
              </a:ext>
            </a:extLst>
          </p:cNvPr>
          <p:cNvSpPr/>
          <p:nvPr/>
        </p:nvSpPr>
        <p:spPr>
          <a:xfrm>
            <a:off x="6112640" y="6314762"/>
            <a:ext cx="2981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Open Sans"/>
              </a:rPr>
              <a:t>Фото из архива МБДОУ за 2021-2022 </a:t>
            </a:r>
            <a:r>
              <a:rPr lang="ru-RU" sz="1200" b="1" dirty="0" err="1">
                <a:solidFill>
                  <a:srgbClr val="000000"/>
                </a:solidFill>
                <a:latin typeface="Open Sans"/>
              </a:rPr>
              <a:t>уч.г</a:t>
            </a:r>
            <a:r>
              <a:rPr lang="ru-RU" sz="1200" b="1" dirty="0">
                <a:solidFill>
                  <a:srgbClr val="000000"/>
                </a:solidFill>
                <a:latin typeface="Open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2165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080403-0E31-424F-A22D-A2195F68CD1C}"/>
              </a:ext>
            </a:extLst>
          </p:cNvPr>
          <p:cNvSpPr/>
          <p:nvPr/>
        </p:nvSpPr>
        <p:spPr>
          <a:xfrm>
            <a:off x="3491880" y="2564904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Open San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1482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E4473B-4C3B-174A-AF1F-335292489A06}"/>
              </a:ext>
            </a:extLst>
          </p:cNvPr>
          <p:cNvSpPr/>
          <p:nvPr/>
        </p:nvSpPr>
        <p:spPr>
          <a:xfrm>
            <a:off x="1115616" y="79751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В начале занятия инструктор по физической культуре предлагает детям объяснить, как они понимают пословицу: «Здоровье, спорт и труд рядом идут».</a:t>
            </a:r>
            <a:endParaRPr lang="ru-RU" b="0" i="0" u="none" strike="noStrike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CB60D2-5DB0-3040-99D2-66D1E61F29E6}"/>
              </a:ext>
            </a:extLst>
          </p:cNvPr>
          <p:cNvSpPr/>
          <p:nvPr/>
        </p:nvSpPr>
        <p:spPr>
          <a:xfrm>
            <a:off x="3203848" y="484056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Затем предлагает познакомиться с зимними видами спорта, рассказывает детям о зимних видах спорта. </a:t>
            </a:r>
          </a:p>
          <a:p>
            <a:r>
              <a:rPr lang="ru-RU" dirty="0">
                <a:solidFill>
                  <a:srgbClr val="000000"/>
                </a:solidFill>
                <a:latin typeface="Open Sans"/>
              </a:rPr>
              <a:t>При организации беседы можно  воспользоваться данной презентацией.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7B89E9-3BBD-3E41-A310-0F7D53E71EB9}"/>
              </a:ext>
            </a:extLst>
          </p:cNvPr>
          <p:cNvSpPr/>
          <p:nvPr/>
        </p:nvSpPr>
        <p:spPr>
          <a:xfrm>
            <a:off x="2286000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Затем проводит беседу о спорте: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Что такое спорт?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Что даёт человеку спорт?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Какие виды спорта вы знаете?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Как называются люди, которые занимаются спортом?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Что нужно делать, чтобы стать спортсменом?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Какими видами спорта занимаются люди зимой?</a:t>
            </a:r>
            <a:endParaRPr lang="ru-RU" b="0" i="0" u="none" strike="noStrike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080403-0E31-424F-A22D-A2195F68CD1C}"/>
              </a:ext>
            </a:extLst>
          </p:cNvPr>
          <p:cNvSpPr/>
          <p:nvPr/>
        </p:nvSpPr>
        <p:spPr>
          <a:xfrm>
            <a:off x="4800967" y="4581128"/>
            <a:ext cx="3222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Open Sans"/>
              </a:rPr>
              <a:t>Методический комментарий: </a:t>
            </a:r>
          </a:p>
        </p:txBody>
      </p:sp>
    </p:spTree>
    <p:extLst>
      <p:ext uri="{BB962C8B-B14F-4D97-AF65-F5344CB8AC3E}">
        <p14:creationId xmlns:p14="http://schemas.microsoft.com/office/powerpoint/2010/main" val="239772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438" y="692696"/>
            <a:ext cx="83360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Зимний вид спорта — такой вид спорта, в который играют во время холодных зимних месяцев. Большинство таких видов спорта являются видами катания на лыжах, коньках и санях.  Искусственный снег и искусственный лед позволяют проводить соревнования в любых климатических условиях.  Зимние виды спорта часто имеют свои собственные  турниры, такие как Зимние Олимпийские игры.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-27384"/>
            <a:ext cx="57663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Зимние виды спорта</a:t>
            </a:r>
          </a:p>
        </p:txBody>
      </p:sp>
      <p:pic>
        <p:nvPicPr>
          <p:cNvPr id="7170" name="Picture 2" descr="http://pavlyxa.ru/wp-content/uploads/2015/05/%D0%97%D0%B8%D0%BC%D0%BD%D0%B8%D0%B5-%D0%B2%D0%B8%D0%B4%D1%8B-%D1%81%D0%BF%D0%BE%D1%80%D1%82%D0%B0-%D1%81%D0%BF%D0%B8%D1%81%D0%BE%D0%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18" y="3429000"/>
            <a:ext cx="4985965" cy="317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8444" y="44624"/>
            <a:ext cx="56071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ФИГУРНОЕ КАТАНИЕ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4421" y="692696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Фигурное катание – конькобежный олимпийский вид спорта, основная идея которого заключается в передвижении спортсмена или пары спортсменов по льду на коньках и выполнении специальных элементов под музыку. Правила зависят от разновидности фигурного катания: индивидуальное женское, индивидуальное мужское, парное фигурное катание, а также парные танцы на льду.</a:t>
            </a: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 </a:t>
            </a:r>
          </a:p>
        </p:txBody>
      </p:sp>
      <p:pic>
        <p:nvPicPr>
          <p:cNvPr id="20482" name="Picture 2" descr="http://getwallpapers.com/wallpaper/full/3/c/6/1064998-widescreen-figure-skating-wallpaper-2964x2096-for-ipad-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78" y="3448370"/>
            <a:ext cx="2819532" cy="199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darkroom-cdn.s3.amazonaws.com/2014/02/REU-OLYMPICS-FIGURESKATING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95" y="3393829"/>
            <a:ext cx="2732449" cy="195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nnimgt-a.akamaihd.net/transform/v1/resize/frm/storypad-xhi9gmXHj93h4bBH6YrLKD/4272ebef-f047-4816-9a99-a78f96c34f39.jpg/w1200_h678_fma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470" y="4653136"/>
            <a:ext cx="3527289" cy="198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44624"/>
            <a:ext cx="6740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КОНЬКОБЕЖНЫЙ СПОРТ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92696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Конькобежный спорт (скоростной бег на коньках) – олимпийский вид спорта, в котором необходимо преодолеть определенную дистанцию на коньках быстрее, чем это сделают соперники. В настоящее время соревнования по конькобежному спорту проходят по замкнутому кругу. Соревнования по конькобежному спорту проводятся отдельно для мужчин и для женщин.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21508" name="Picture 4" descr="https://avatars.mds.yandex.net/get-pdb/195449/c3e5139e-c3d1-4c58-955a-9f14e6e46bdd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67" y="3443242"/>
            <a:ext cx="5453557" cy="316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76083" y="205189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БОБСЛЕЙ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6429" y="1017310"/>
            <a:ext cx="8496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Бобслей – зимний олимпийский вид спорта, суть которого заключается в скоростном спуске на управляемых санях (бобах) по ледяному желобу. Бобслей популярен как среди мужчин, так и женщин.</a:t>
            </a:r>
            <a:br>
              <a:rPr lang="ru-RU" sz="24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19458" name="Picture 2" descr="https://i.novgorod.ru/flow/i/normal/6f/cf/6fcf3def113f88d9e897047f441033c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06" y="3573016"/>
            <a:ext cx="4134383" cy="302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avatars.mds.yandex.net/get-pdb/38069/496e0db8-6137-43ad-86cc-38bc6942cd36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0" y="2695615"/>
            <a:ext cx="4224173" cy="28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14" y="-18582"/>
            <a:ext cx="9212814" cy="687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44624"/>
            <a:ext cx="27179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БИАТЛОН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20" y="69269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Биатло́н</a:t>
            </a:r>
            <a:r>
              <a:rPr lang="ru-RU" sz="2400" dirty="0"/>
              <a:t>  — зимний олимпийский вид спорта, сочетающий лыжную гонку со стрельбой из винтовки. C 1993 года официальные международные соревнования по биатлону, включая Кубок мира и чемпионаты мира, проходят под эгидой Международного союза биатлонистов.</a:t>
            </a:r>
          </a:p>
        </p:txBody>
      </p:sp>
      <p:pic>
        <p:nvPicPr>
          <p:cNvPr id="18436" name="Picture 4" descr="https://rusbiathlon.ru/foto/101/50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77" y="2636912"/>
            <a:ext cx="4067632" cy="271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content.sovsport.ru/uploads/1434/4be181831f447b9aebf117c29dae4947/original_1434725672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5748" y="4718850"/>
            <a:ext cx="3210938" cy="19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structure.mil.ru/images/upload/2015/CISM2017_250217_152823-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69126"/>
            <a:ext cx="3096344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4614/102699435.45a/0_752f1_b15ddab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116632"/>
            <a:ext cx="23168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ХОККЕЙ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47629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Хоккей с шайбой — это спортивная командная игра на льду, целью в которой является забросить шайбу в ворота соперника большее число раз, чем это сделает команда соперника в установленное время. Шайбу передают от игрока к игроку по ледяному корту специальными хоккейными клюшками. </a:t>
            </a:r>
          </a:p>
        </p:txBody>
      </p:sp>
      <p:pic>
        <p:nvPicPr>
          <p:cNvPr id="17410" name="Picture 2" descr="http://www.baltana.com/files/wallpapers-2/Ice-Hockey-Wallpapers-03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78038"/>
            <a:ext cx="2772205" cy="20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upload.wikimedia.org/wikipedia/commons/d/d5/Charline_Labont%C3%A9_18_janvier_2011_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8038"/>
            <a:ext cx="3005209" cy="27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.thestreet.com/files/tsc/v2008/photos/all-pics/sports/usacanadahockey-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09" y="4149080"/>
            <a:ext cx="3770784" cy="25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98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1128</Words>
  <Application>Microsoft Macintosh PowerPoint</Application>
  <PresentationFormat>Экран (4:3)</PresentationFormat>
  <Paragraphs>72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Open Sans</vt:lpstr>
      <vt:lpstr>OpenSans-Bold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Георгий Тарасов</cp:lastModifiedBy>
  <cp:revision>22</cp:revision>
  <dcterms:created xsi:type="dcterms:W3CDTF">2018-07-13T17:12:58Z</dcterms:created>
  <dcterms:modified xsi:type="dcterms:W3CDTF">2022-05-16T20:10:39Z</dcterms:modified>
</cp:coreProperties>
</file>